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0"/>
  </p:notesMasterIdLst>
  <p:handoutMasterIdLst>
    <p:handoutMasterId r:id="rId141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28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56496</TotalTime>
  <Words>5037</Words>
  <Application>Microsoft Office PowerPoint</Application>
  <PresentationFormat>Widescreen</PresentationFormat>
  <Paragraphs>1073</Paragraphs>
  <Slides>135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39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174</cp:revision>
  <dcterms:created xsi:type="dcterms:W3CDTF">2024-05-25T18:34:36Z</dcterms:created>
  <dcterms:modified xsi:type="dcterms:W3CDTF">2024-08-02T21:48:30Z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